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5" r:id="rId74"/>
    <p:sldId id="333" r:id="rId75"/>
    <p:sldId id="337" r:id="rId76"/>
    <p:sldId id="338" r:id="rId77"/>
    <p:sldId id="339" r:id="rId78"/>
    <p:sldId id="340" r:id="rId79"/>
    <p:sldId id="341" r:id="rId80"/>
    <p:sldId id="342" r:id="rId81"/>
    <p:sldId id="349" r:id="rId82"/>
    <p:sldId id="343" r:id="rId83"/>
    <p:sldId id="344" r:id="rId84"/>
    <p:sldId id="334" r:id="rId85"/>
    <p:sldId id="336" r:id="rId86"/>
    <p:sldId id="350" r:id="rId87"/>
    <p:sldId id="345" r:id="rId88"/>
    <p:sldId id="346" r:id="rId89"/>
    <p:sldId id="347" r:id="rId90"/>
    <p:sldId id="348" r:id="rId91"/>
    <p:sldId id="363" r:id="rId92"/>
    <p:sldId id="351" r:id="rId93"/>
    <p:sldId id="364" r:id="rId94"/>
    <p:sldId id="358" r:id="rId95"/>
    <p:sldId id="352" r:id="rId96"/>
    <p:sldId id="353" r:id="rId97"/>
    <p:sldId id="365" r:id="rId98"/>
    <p:sldId id="354" r:id="rId99"/>
    <p:sldId id="355" r:id="rId100"/>
    <p:sldId id="356" r:id="rId101"/>
    <p:sldId id="366" r:id="rId102"/>
    <p:sldId id="359" r:id="rId103"/>
    <p:sldId id="367" r:id="rId104"/>
    <p:sldId id="368" r:id="rId105"/>
    <p:sldId id="357" r:id="rId106"/>
    <p:sldId id="360" r:id="rId107"/>
    <p:sldId id="362" r:id="rId108"/>
    <p:sldId id="361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0000FF"/>
    <a:srgbClr val="3333FF"/>
    <a:srgbClr val="FF99CC"/>
    <a:srgbClr val="66FFFF"/>
    <a:srgbClr val="E7F0F9"/>
    <a:srgbClr val="FF5050"/>
    <a:srgbClr val="EEEEEE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BFA3C8-7D36-4A2D-A60E-6CCC074A3F4D}" v="78" dt="2022-10-26T14:58:19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3084" autoAdjust="0"/>
  </p:normalViewPr>
  <p:slideViewPr>
    <p:cSldViewPr snapToGrid="0">
      <p:cViewPr>
        <p:scale>
          <a:sx n="75" d="100"/>
          <a:sy n="75" d="100"/>
        </p:scale>
        <p:origin x="221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FEBFA3C8-7D36-4A2D-A60E-6CCC074A3F4D}"/>
    <pc:docChg chg="undo redo custSel addSld delSld modSld">
      <pc:chgData name="Francisco Valentin Ramirez Cuevas" userId="e79bf063-6348-4b44-8f45-581164b14c81" providerId="ADAL" clId="{FEBFA3C8-7D36-4A2D-A60E-6CCC074A3F4D}" dt="2022-10-26T14:58:56.098" v="520" actId="1035"/>
      <pc:docMkLst>
        <pc:docMk/>
      </pc:docMkLst>
      <pc:sldChg chg="addSp modSp mod">
        <pc:chgData name="Francisco Valentin Ramirez Cuevas" userId="e79bf063-6348-4b44-8f45-581164b14c81" providerId="ADAL" clId="{FEBFA3C8-7D36-4A2D-A60E-6CCC074A3F4D}" dt="2022-10-26T14:58:56.098" v="520" actId="1035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FEBFA3C8-7D36-4A2D-A60E-6CCC074A3F4D}" dt="2022-10-26T14:58:07.436" v="499" actId="1076"/>
          <ac:spMkLst>
            <pc:docMk/>
            <pc:sldMk cId="1226862902" sldId="343"/>
            <ac:spMk id="3" creationId="{31C6B379-728E-E068-9F3E-5E67E44A799E}"/>
          </ac:spMkLst>
        </pc:spChg>
        <pc:spChg chg="add mod">
          <ac:chgData name="Francisco Valentin Ramirez Cuevas" userId="e79bf063-6348-4b44-8f45-581164b14c81" providerId="ADAL" clId="{FEBFA3C8-7D36-4A2D-A60E-6CCC074A3F4D}" dt="2022-10-26T14:58:29.088" v="506" actId="1076"/>
          <ac:spMkLst>
            <pc:docMk/>
            <pc:sldMk cId="1226862902" sldId="343"/>
            <ac:spMk id="4" creationId="{ADB96A80-72E1-FC71-EF74-6277D831F2A3}"/>
          </ac:spMkLst>
        </pc:spChg>
        <pc:spChg chg="mod">
          <ac:chgData name="Francisco Valentin Ramirez Cuevas" userId="e79bf063-6348-4b44-8f45-581164b14c81" providerId="ADAL" clId="{FEBFA3C8-7D36-4A2D-A60E-6CCC074A3F4D}" dt="2022-10-26T14:58:56.098" v="520" actId="1035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FEBFA3C8-7D36-4A2D-A60E-6CCC074A3F4D}" dt="2022-10-26T14:58:51.500" v="513" actId="1076"/>
          <ac:spMkLst>
            <pc:docMk/>
            <pc:sldMk cId="1226862902" sldId="343"/>
            <ac:spMk id="37" creationId="{45380493-491F-47E6-A821-83CFFCEBB0FF}"/>
          </ac:spMkLst>
        </pc:spChg>
        <pc:spChg chg="mod ord">
          <ac:chgData name="Francisco Valentin Ramirez Cuevas" userId="e79bf063-6348-4b44-8f45-581164b14c81" providerId="ADAL" clId="{FEBFA3C8-7D36-4A2D-A60E-6CCC074A3F4D}" dt="2022-10-26T14:58:18.977" v="502" actId="1076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FEBFA3C8-7D36-4A2D-A60E-6CCC074A3F4D}" dt="2022-10-26T14:51:47.769" v="297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mod">
        <pc:chgData name="Francisco Valentin Ramirez Cuevas" userId="e79bf063-6348-4b44-8f45-581164b14c81" providerId="ADAL" clId="{FEBFA3C8-7D36-4A2D-A60E-6CCC074A3F4D}" dt="2022-10-26T14:57:50.410" v="497" actId="1076"/>
        <pc:sldMkLst>
          <pc:docMk/>
          <pc:sldMk cId="1895983454" sldId="344"/>
        </pc:sldMkLst>
        <pc:spChg chg="add mod ord">
          <ac:chgData name="Francisco Valentin Ramirez Cuevas" userId="e79bf063-6348-4b44-8f45-581164b14c81" providerId="ADAL" clId="{FEBFA3C8-7D36-4A2D-A60E-6CCC074A3F4D}" dt="2022-10-26T14:50:51.552" v="287" actId="1076"/>
          <ac:spMkLst>
            <pc:docMk/>
            <pc:sldMk cId="1895983454" sldId="344"/>
            <ac:spMk id="2" creationId="{315DE1A6-27B5-BCE5-4C04-59DFD35099D2}"/>
          </ac:spMkLst>
        </pc:spChg>
        <pc:spChg chg="add mod">
          <ac:chgData name="Francisco Valentin Ramirez Cuevas" userId="e79bf063-6348-4b44-8f45-581164b14c81" providerId="ADAL" clId="{FEBFA3C8-7D36-4A2D-A60E-6CCC074A3F4D}" dt="2022-10-26T14:47:19.824" v="250" actId="14100"/>
          <ac:spMkLst>
            <pc:docMk/>
            <pc:sldMk cId="1895983454" sldId="344"/>
            <ac:spMk id="4" creationId="{E85E4189-67E1-3608-29BA-C7C4018117A7}"/>
          </ac:spMkLst>
        </pc:spChg>
        <pc:spChg chg="add mod">
          <ac:chgData name="Francisco Valentin Ramirez Cuevas" userId="e79bf063-6348-4b44-8f45-581164b14c81" providerId="ADAL" clId="{FEBFA3C8-7D36-4A2D-A60E-6CCC074A3F4D}" dt="2022-10-26T14:47:22.456" v="252" actId="1076"/>
          <ac:spMkLst>
            <pc:docMk/>
            <pc:sldMk cId="1895983454" sldId="344"/>
            <ac:spMk id="6" creationId="{83BA3B36-7479-3070-3095-E8653CE4BB16}"/>
          </ac:spMkLst>
        </pc:spChg>
        <pc:spChg chg="add mod">
          <ac:chgData name="Francisco Valentin Ramirez Cuevas" userId="e79bf063-6348-4b44-8f45-581164b14c81" providerId="ADAL" clId="{FEBFA3C8-7D36-4A2D-A60E-6CCC074A3F4D}" dt="2022-10-26T14:50:54.977" v="288" actId="1076"/>
          <ac:spMkLst>
            <pc:docMk/>
            <pc:sldMk cId="1895983454" sldId="344"/>
            <ac:spMk id="7" creationId="{346B0C23-1910-0014-1389-279A93628E5C}"/>
          </ac:spMkLst>
        </pc:spChg>
        <pc:spChg chg="add mod">
          <ac:chgData name="Francisco Valentin Ramirez Cuevas" userId="e79bf063-6348-4b44-8f45-581164b14c81" providerId="ADAL" clId="{FEBFA3C8-7D36-4A2D-A60E-6CCC074A3F4D}" dt="2022-10-26T14:57:01.275" v="493" actId="1076"/>
          <ac:spMkLst>
            <pc:docMk/>
            <pc:sldMk cId="1895983454" sldId="344"/>
            <ac:spMk id="8" creationId="{EB879DD2-C783-8B4F-0596-5A9BC566E12F}"/>
          </ac:spMkLst>
        </pc:spChg>
        <pc:spChg chg="add del mod">
          <ac:chgData name="Francisco Valentin Ramirez Cuevas" userId="e79bf063-6348-4b44-8f45-581164b14c81" providerId="ADAL" clId="{FEBFA3C8-7D36-4A2D-A60E-6CCC074A3F4D}" dt="2022-10-26T14:56:55.053" v="490" actId="478"/>
          <ac:spMkLst>
            <pc:docMk/>
            <pc:sldMk cId="1895983454" sldId="344"/>
            <ac:spMk id="9" creationId="{B954601A-DD0B-93CB-7C7F-03D64A15AA3E}"/>
          </ac:spMkLst>
        </pc:spChg>
        <pc:spChg chg="add mod">
          <ac:chgData name="Francisco Valentin Ramirez Cuevas" userId="e79bf063-6348-4b44-8f45-581164b14c81" providerId="ADAL" clId="{FEBFA3C8-7D36-4A2D-A60E-6CCC074A3F4D}" dt="2022-10-26T14:50:24.157" v="276" actId="1076"/>
          <ac:spMkLst>
            <pc:docMk/>
            <pc:sldMk cId="1895983454" sldId="344"/>
            <ac:spMk id="10" creationId="{AF26B991-B007-F929-811A-5B9355F73563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28.887" v="279" actId="478"/>
          <ac:spMkLst>
            <pc:docMk/>
            <pc:sldMk cId="1895983454" sldId="344"/>
            <ac:spMk id="11" creationId="{5BE97105-09D2-3D29-38B0-BC975B401655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37.487" v="283"/>
          <ac:spMkLst>
            <pc:docMk/>
            <pc:sldMk cId="1895983454" sldId="344"/>
            <ac:spMk id="12" creationId="{E99D7991-8143-3253-5078-A430646F45A7}"/>
          </ac:spMkLst>
        </pc:spChg>
        <pc:spChg chg="add mod">
          <ac:chgData name="Francisco Valentin Ramirez Cuevas" userId="e79bf063-6348-4b44-8f45-581164b14c81" providerId="ADAL" clId="{FEBFA3C8-7D36-4A2D-A60E-6CCC074A3F4D}" dt="2022-10-26T14:50:47.036" v="286" actId="1076"/>
          <ac:spMkLst>
            <pc:docMk/>
            <pc:sldMk cId="1895983454" sldId="344"/>
            <ac:spMk id="13" creationId="{BE3AF191-73B1-D773-A364-0EEABD1552FD}"/>
          </ac:spMkLst>
        </pc:spChg>
        <pc:spChg chg="add mod">
          <ac:chgData name="Francisco Valentin Ramirez Cuevas" userId="e79bf063-6348-4b44-8f45-581164b14c81" providerId="ADAL" clId="{FEBFA3C8-7D36-4A2D-A60E-6CCC074A3F4D}" dt="2022-10-26T14:52:07.529" v="306" actId="1076"/>
          <ac:spMkLst>
            <pc:docMk/>
            <pc:sldMk cId="1895983454" sldId="344"/>
            <ac:spMk id="14" creationId="{9880A5A4-307F-558F-F44B-4AD6FD4FD7A9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7.123" v="305"/>
          <ac:spMkLst>
            <pc:docMk/>
            <pc:sldMk cId="1895983454" sldId="344"/>
            <ac:spMk id="15" creationId="{45BAEE50-ED68-2449-A944-4A7DB5679DAE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6.279" v="303"/>
          <ac:spMkLst>
            <pc:docMk/>
            <pc:sldMk cId="1895983454" sldId="344"/>
            <ac:spMk id="16" creationId="{A944EFB8-5545-5F1A-111B-1ABB498B5585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3.662" v="301"/>
          <ac:spMkLst>
            <pc:docMk/>
            <pc:sldMk cId="1895983454" sldId="344"/>
            <ac:spMk id="17" creationId="{5E7ED7D7-8581-10EF-C2D9-214F0240D8A7}"/>
          </ac:spMkLst>
        </pc:spChg>
        <pc:spChg chg="add mod">
          <ac:chgData name="Francisco Valentin Ramirez Cuevas" userId="e79bf063-6348-4b44-8f45-581164b14c81" providerId="ADAL" clId="{FEBFA3C8-7D36-4A2D-A60E-6CCC074A3F4D}" dt="2022-10-26T14:52:26.004" v="309" actId="403"/>
          <ac:spMkLst>
            <pc:docMk/>
            <pc:sldMk cId="1895983454" sldId="344"/>
            <ac:spMk id="18" creationId="{3F74AC12-12F8-C83E-4FCA-F3E3C0F365BF}"/>
          </ac:spMkLst>
        </pc:spChg>
        <pc:spChg chg="add mod">
          <ac:chgData name="Francisco Valentin Ramirez Cuevas" userId="e79bf063-6348-4b44-8f45-581164b14c81" providerId="ADAL" clId="{FEBFA3C8-7D36-4A2D-A60E-6CCC074A3F4D}" dt="2022-10-26T14:52:57.407" v="314" actId="14100"/>
          <ac:spMkLst>
            <pc:docMk/>
            <pc:sldMk cId="1895983454" sldId="344"/>
            <ac:spMk id="19" creationId="{0327B135-2C2B-84F5-A5FF-330DF091F6A3}"/>
          </ac:spMkLst>
        </pc:spChg>
        <pc:spChg chg="add mod">
          <ac:chgData name="Francisco Valentin Ramirez Cuevas" userId="e79bf063-6348-4b44-8f45-581164b14c81" providerId="ADAL" clId="{FEBFA3C8-7D36-4A2D-A60E-6CCC074A3F4D}" dt="2022-10-26T14:53:26.653" v="345" actId="1038"/>
          <ac:spMkLst>
            <pc:docMk/>
            <pc:sldMk cId="1895983454" sldId="344"/>
            <ac:spMk id="20" creationId="{8151F830-C787-926C-85E3-B17A0FF2E4CC}"/>
          </ac:spMkLst>
        </pc:spChg>
        <pc:spChg chg="add mod">
          <ac:chgData name="Francisco Valentin Ramirez Cuevas" userId="e79bf063-6348-4b44-8f45-581164b14c81" providerId="ADAL" clId="{FEBFA3C8-7D36-4A2D-A60E-6CCC074A3F4D}" dt="2022-10-26T14:56:41.858" v="489" actId="692"/>
          <ac:spMkLst>
            <pc:docMk/>
            <pc:sldMk cId="1895983454" sldId="344"/>
            <ac:spMk id="26" creationId="{D5CE80CC-A1CC-057E-1E66-5E270E3E86B1}"/>
          </ac:spMkLst>
        </pc:spChg>
        <pc:spChg chg="mod">
          <ac:chgData name="Francisco Valentin Ramirez Cuevas" userId="e79bf063-6348-4b44-8f45-581164b14c81" providerId="ADAL" clId="{FEBFA3C8-7D36-4A2D-A60E-6CCC074A3F4D}" dt="2022-10-26T14:51:02.018" v="289" actId="1076"/>
          <ac:spMkLst>
            <pc:docMk/>
            <pc:sldMk cId="1895983454" sldId="344"/>
            <ac:spMk id="31" creationId="{205CFB45-8C6B-4585-88F2-61C1C05DDDC8}"/>
          </ac:spMkLst>
        </pc:spChg>
        <pc:spChg chg="mod">
          <ac:chgData name="Francisco Valentin Ramirez Cuevas" userId="e79bf063-6348-4b44-8f45-581164b14c81" providerId="ADAL" clId="{FEBFA3C8-7D36-4A2D-A60E-6CCC074A3F4D}" dt="2022-10-26T14:56:04.378" v="480" actId="113"/>
          <ac:spMkLst>
            <pc:docMk/>
            <pc:sldMk cId="1895983454" sldId="344"/>
            <ac:spMk id="41" creationId="{0DD4EB29-9FB1-40E8-963A-8FED1BBF67C1}"/>
          </ac:spMkLst>
        </pc:spChg>
        <pc:spChg chg="mod">
          <ac:chgData name="Francisco Valentin Ramirez Cuevas" userId="e79bf063-6348-4b44-8f45-581164b14c81" providerId="ADAL" clId="{FEBFA3C8-7D36-4A2D-A60E-6CCC074A3F4D}" dt="2022-10-26T14:56:20.011" v="485" actId="1076"/>
          <ac:spMkLst>
            <pc:docMk/>
            <pc:sldMk cId="1895983454" sldId="344"/>
            <ac:spMk id="42" creationId="{3B6C5EFD-DF73-44CB-ADBC-90ECAA65943E}"/>
          </ac:spMkLst>
        </pc:spChg>
        <pc:spChg chg="mod">
          <ac:chgData name="Francisco Valentin Ramirez Cuevas" userId="e79bf063-6348-4b44-8f45-581164b14c81" providerId="ADAL" clId="{FEBFA3C8-7D36-4A2D-A60E-6CCC074A3F4D}" dt="2022-10-26T14:56:25.967" v="486" actId="1076"/>
          <ac:spMkLst>
            <pc:docMk/>
            <pc:sldMk cId="1895983454" sldId="344"/>
            <ac:spMk id="43" creationId="{3A57CEE6-093A-4E9F-BFAC-E341951C6AE3}"/>
          </ac:spMkLst>
        </pc:spChg>
        <pc:spChg chg="mod">
          <ac:chgData name="Francisco Valentin Ramirez Cuevas" userId="e79bf063-6348-4b44-8f45-581164b14c81" providerId="ADAL" clId="{FEBFA3C8-7D36-4A2D-A60E-6CCC074A3F4D}" dt="2022-10-26T14:57:50.410" v="497" actId="1076"/>
          <ac:spMkLst>
            <pc:docMk/>
            <pc:sldMk cId="1895983454" sldId="344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57:33.914" v="495" actId="207"/>
          <ac:spMkLst>
            <pc:docMk/>
            <pc:sldMk cId="1895983454" sldId="344"/>
            <ac:spMk id="48" creationId="{72CD1623-661D-43B6-A45D-F648E3AE8693}"/>
          </ac:spMkLst>
        </pc:spChg>
        <pc:picChg chg="mod">
          <ac:chgData name="Francisco Valentin Ramirez Cuevas" userId="e79bf063-6348-4b44-8f45-581164b14c81" providerId="ADAL" clId="{FEBFA3C8-7D36-4A2D-A60E-6CCC074A3F4D}" dt="2022-10-26T14:57:01.759" v="494" actId="1076"/>
          <ac:picMkLst>
            <pc:docMk/>
            <pc:sldMk cId="1895983454" sldId="344"/>
            <ac:picMk id="3" creationId="{2FC8EFB4-D81D-4E27-B622-4DF2A9AE3F6F}"/>
          </ac:picMkLst>
        </pc:picChg>
        <pc:cxnChg chg="add mod">
          <ac:chgData name="Francisco Valentin Ramirez Cuevas" userId="e79bf063-6348-4b44-8f45-581164b14c81" providerId="ADAL" clId="{FEBFA3C8-7D36-4A2D-A60E-6CCC074A3F4D}" dt="2022-10-26T14:54:10.198" v="355" actId="14100"/>
          <ac:cxnSpMkLst>
            <pc:docMk/>
            <pc:sldMk cId="1895983454" sldId="344"/>
            <ac:cxnSpMk id="22" creationId="{BB6F8D6C-31C5-26E1-8677-8291E391C9DD}"/>
          </ac:cxnSpMkLst>
        </pc:cxnChg>
      </pc:sldChg>
      <pc:sldChg chg="addSp delSp modSp add del mod">
        <pc:chgData name="Francisco Valentin Ramirez Cuevas" userId="e79bf063-6348-4b44-8f45-581164b14c81" providerId="ADAL" clId="{FEBFA3C8-7D36-4A2D-A60E-6CCC074A3F4D}" dt="2022-10-26T14:46:58.264" v="244" actId="47"/>
        <pc:sldMkLst>
          <pc:docMk/>
          <pc:sldMk cId="3027142272" sldId="369"/>
        </pc:sldMkLst>
        <pc:spChg chg="add mod ord">
          <ac:chgData name="Francisco Valentin Ramirez Cuevas" userId="e79bf063-6348-4b44-8f45-581164b14c81" providerId="ADAL" clId="{FEBFA3C8-7D36-4A2D-A60E-6CCC074A3F4D}" dt="2022-10-26T14:22:06.658" v="143" actId="167"/>
          <ac:spMkLst>
            <pc:docMk/>
            <pc:sldMk cId="3027142272" sldId="369"/>
            <ac:spMk id="2" creationId="{DD9F6D9B-2136-2478-590A-E3D5D0082B80}"/>
          </ac:spMkLst>
        </pc:spChg>
        <pc:spChg chg="add mod ord">
          <ac:chgData name="Francisco Valentin Ramirez Cuevas" userId="e79bf063-6348-4b44-8f45-581164b14c81" providerId="ADAL" clId="{FEBFA3C8-7D36-4A2D-A60E-6CCC074A3F4D}" dt="2022-10-26T14:17:28.809" v="66" actId="692"/>
          <ac:spMkLst>
            <pc:docMk/>
            <pc:sldMk cId="3027142272" sldId="369"/>
            <ac:spMk id="4" creationId="{904B37A7-2125-114C-923A-518B6DAB83A6}"/>
          </ac:spMkLst>
        </pc:spChg>
        <pc:spChg chg="add mod">
          <ac:chgData name="Francisco Valentin Ramirez Cuevas" userId="e79bf063-6348-4b44-8f45-581164b14c81" providerId="ADAL" clId="{FEBFA3C8-7D36-4A2D-A60E-6CCC074A3F4D}" dt="2022-10-26T14:45:35.286" v="226" actId="692"/>
          <ac:spMkLst>
            <pc:docMk/>
            <pc:sldMk cId="3027142272" sldId="369"/>
            <ac:spMk id="32" creationId="{3299E348-D818-232A-359D-64A2DF48D96A}"/>
          </ac:spMkLst>
        </pc:spChg>
        <pc:spChg chg="add mod">
          <ac:chgData name="Francisco Valentin Ramirez Cuevas" userId="e79bf063-6348-4b44-8f45-581164b14c81" providerId="ADAL" clId="{FEBFA3C8-7D36-4A2D-A60E-6CCC074A3F4D}" dt="2022-10-26T14:44:28.674" v="211" actId="692"/>
          <ac:spMkLst>
            <pc:docMk/>
            <pc:sldMk cId="3027142272" sldId="369"/>
            <ac:spMk id="36" creationId="{77A49CD8-20BC-6C9B-8DAE-B96AC2EBC1BA}"/>
          </ac:spMkLst>
        </pc:spChg>
        <pc:spChg chg="add mod">
          <ac:chgData name="Francisco Valentin Ramirez Cuevas" userId="e79bf063-6348-4b44-8f45-581164b14c81" providerId="ADAL" clId="{FEBFA3C8-7D36-4A2D-A60E-6CCC074A3F4D}" dt="2022-10-26T14:44:13.431" v="205" actId="571"/>
          <ac:spMkLst>
            <pc:docMk/>
            <pc:sldMk cId="3027142272" sldId="369"/>
            <ac:spMk id="37" creationId="{BEC7A3EA-9AF7-A12C-29A2-A927E11A5CD5}"/>
          </ac:spMkLst>
        </pc:spChg>
        <pc:spChg chg="mod">
          <ac:chgData name="Francisco Valentin Ramirez Cuevas" userId="e79bf063-6348-4b44-8f45-581164b14c81" providerId="ADAL" clId="{FEBFA3C8-7D36-4A2D-A60E-6CCC074A3F4D}" dt="2022-10-26T14:44:42.313" v="215" actId="1076"/>
          <ac:spMkLst>
            <pc:docMk/>
            <pc:sldMk cId="3027142272" sldId="369"/>
            <ac:spMk id="39" creationId="{DBB552A0-65F3-4031-ACE8-D938815A96BC}"/>
          </ac:spMkLst>
        </pc:spChg>
        <pc:spChg chg="mod">
          <ac:chgData name="Francisco Valentin Ramirez Cuevas" userId="e79bf063-6348-4b44-8f45-581164b14c81" providerId="ADAL" clId="{FEBFA3C8-7D36-4A2D-A60E-6CCC074A3F4D}" dt="2022-10-26T14:45:40.670" v="227" actId="1076"/>
          <ac:spMkLst>
            <pc:docMk/>
            <pc:sldMk cId="3027142272" sldId="369"/>
            <ac:spMk id="44" creationId="{D5C3FB03-B52B-4E34-802B-38303DB8455E}"/>
          </ac:spMkLst>
        </pc:spChg>
        <pc:spChg chg="mod">
          <ac:chgData name="Francisco Valentin Ramirez Cuevas" userId="e79bf063-6348-4b44-8f45-581164b14c81" providerId="ADAL" clId="{FEBFA3C8-7D36-4A2D-A60E-6CCC074A3F4D}" dt="2022-10-26T14:43:47.331" v="195" actId="1076"/>
          <ac:spMkLst>
            <pc:docMk/>
            <pc:sldMk cId="3027142272" sldId="369"/>
            <ac:spMk id="45" creationId="{9D9D0451-E5C3-4ABF-8579-15BE96A5F518}"/>
          </ac:spMkLst>
        </pc:spChg>
        <pc:spChg chg="mod">
          <ac:chgData name="Francisco Valentin Ramirez Cuevas" userId="e79bf063-6348-4b44-8f45-581164b14c81" providerId="ADAL" clId="{FEBFA3C8-7D36-4A2D-A60E-6CCC074A3F4D}" dt="2022-10-26T14:44:36.750" v="214" actId="1076"/>
          <ac:spMkLst>
            <pc:docMk/>
            <pc:sldMk cId="3027142272" sldId="369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21:11.930" v="140" actId="14100"/>
          <ac:spMkLst>
            <pc:docMk/>
            <pc:sldMk cId="3027142272" sldId="369"/>
            <ac:spMk id="54" creationId="{56DDBDFC-33C7-4B64-AC8D-153EDEF6237A}"/>
          </ac:spMkLst>
        </pc:spChg>
        <pc:grpChg chg="add mod">
          <ac:chgData name="Francisco Valentin Ramirez Cuevas" userId="e79bf063-6348-4b44-8f45-581164b14c81" providerId="ADAL" clId="{FEBFA3C8-7D36-4A2D-A60E-6CCC074A3F4D}" dt="2022-10-26T14:20:35.542" v="136" actId="1076"/>
          <ac:grpSpMkLst>
            <pc:docMk/>
            <pc:sldMk cId="3027142272" sldId="369"/>
            <ac:grpSpMk id="16" creationId="{2105C13C-C36C-A8CA-3704-8ED024A1818D}"/>
          </ac:grpSpMkLst>
        </pc:grpChg>
        <pc:picChg chg="mod ord">
          <ac:chgData name="Francisco Valentin Ramirez Cuevas" userId="e79bf063-6348-4b44-8f45-581164b14c81" providerId="ADAL" clId="{FEBFA3C8-7D36-4A2D-A60E-6CCC074A3F4D}" dt="2022-10-26T14:44:33.821" v="213" actId="1076"/>
          <ac:picMkLst>
            <pc:docMk/>
            <pc:sldMk cId="3027142272" sldId="369"/>
            <ac:picMk id="3" creationId="{2FC8EFB4-D81D-4E27-B622-4DF2A9AE3F6F}"/>
          </ac:picMkLst>
        </pc:picChg>
        <pc:cxnChg chg="del">
          <ac:chgData name="Francisco Valentin Ramirez Cuevas" userId="e79bf063-6348-4b44-8f45-581164b14c81" providerId="ADAL" clId="{FEBFA3C8-7D36-4A2D-A60E-6CCC074A3F4D}" dt="2022-10-26T14:18:57.028" v="98" actId="478"/>
          <ac:cxnSpMkLst>
            <pc:docMk/>
            <pc:sldMk cId="3027142272" sldId="369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FEBFA3C8-7D36-4A2D-A60E-6CCC074A3F4D}" dt="2022-10-26T14:19:42.954" v="120" actId="1076"/>
          <ac:cxnSpMkLst>
            <pc:docMk/>
            <pc:sldMk cId="3027142272" sldId="369"/>
            <ac:cxnSpMk id="6" creationId="{41F5BE2F-33CB-7297-DD16-758DAB015C71}"/>
          </ac:cxnSpMkLst>
        </pc:cxnChg>
        <pc:cxnChg chg="add mod">
          <ac:chgData name="Francisco Valentin Ramirez Cuevas" userId="e79bf063-6348-4b44-8f45-581164b14c81" providerId="ADAL" clId="{FEBFA3C8-7D36-4A2D-A60E-6CCC074A3F4D}" dt="2022-10-26T14:19:52.807" v="123" actId="164"/>
          <ac:cxnSpMkLst>
            <pc:docMk/>
            <pc:sldMk cId="3027142272" sldId="369"/>
            <ac:cxnSpMk id="9" creationId="{F42BECF3-EBBA-1E31-8364-DF437264CE00}"/>
          </ac:cxnSpMkLst>
        </pc:cxnChg>
        <pc:cxnChg chg="add mod">
          <ac:chgData name="Francisco Valentin Ramirez Cuevas" userId="e79bf063-6348-4b44-8f45-581164b14c81" providerId="ADAL" clId="{FEBFA3C8-7D36-4A2D-A60E-6CCC074A3F4D}" dt="2022-10-26T14:20:56.022" v="139" actId="1076"/>
          <ac:cxnSpMkLst>
            <pc:docMk/>
            <pc:sldMk cId="3027142272" sldId="369"/>
            <ac:cxnSpMk id="11" creationId="{46ECC11E-AC65-7964-9EC1-21715510030C}"/>
          </ac:cxnSpMkLst>
        </pc:cxnChg>
        <pc:cxnChg chg="add mod">
          <ac:chgData name="Francisco Valentin Ramirez Cuevas" userId="e79bf063-6348-4b44-8f45-581164b14c81" providerId="ADAL" clId="{FEBFA3C8-7D36-4A2D-A60E-6CCC074A3F4D}" dt="2022-10-26T14:20:20.841" v="131" actId="692"/>
          <ac:cxnSpMkLst>
            <pc:docMk/>
            <pc:sldMk cId="3027142272" sldId="369"/>
            <ac:cxnSpMk id="17" creationId="{D8B22AEC-4007-C7A6-C869-94B8664ED2E4}"/>
          </ac:cxnSpMkLst>
        </pc:cxnChg>
        <pc:cxnChg chg="add mod">
          <ac:chgData name="Francisco Valentin Ramirez Cuevas" userId="e79bf063-6348-4b44-8f45-581164b14c81" providerId="ADAL" clId="{FEBFA3C8-7D36-4A2D-A60E-6CCC074A3F4D}" dt="2022-10-26T14:20:26.413" v="134" actId="14100"/>
          <ac:cxnSpMkLst>
            <pc:docMk/>
            <pc:sldMk cId="3027142272" sldId="369"/>
            <ac:cxnSpMk id="21" creationId="{0779260C-60C2-C68A-E19B-F1E08B009A84}"/>
          </ac:cxnSpMkLst>
        </pc:cxnChg>
        <pc:cxnChg chg="add mod">
          <ac:chgData name="Francisco Valentin Ramirez Cuevas" userId="e79bf063-6348-4b44-8f45-581164b14c81" providerId="ADAL" clId="{FEBFA3C8-7D36-4A2D-A60E-6CCC074A3F4D}" dt="2022-10-26T14:22:23.665" v="148" actId="692"/>
          <ac:cxnSpMkLst>
            <pc:docMk/>
            <pc:sldMk cId="3027142272" sldId="369"/>
            <ac:cxnSpMk id="24" creationId="{1BF952FA-9F95-95A2-04E3-37E3EFBCF6A1}"/>
          </ac:cxnSpMkLst>
        </pc:cxnChg>
        <pc:cxnChg chg="add mod">
          <ac:chgData name="Francisco Valentin Ramirez Cuevas" userId="e79bf063-6348-4b44-8f45-581164b14c81" providerId="ADAL" clId="{FEBFA3C8-7D36-4A2D-A60E-6CCC074A3F4D}" dt="2022-10-26T14:22:46.916" v="156" actId="692"/>
          <ac:cxnSpMkLst>
            <pc:docMk/>
            <pc:sldMk cId="3027142272" sldId="369"/>
            <ac:cxnSpMk id="28" creationId="{0C6CE293-0668-84E2-F5AB-1A7F8B47456C}"/>
          </ac:cxnSpMkLst>
        </pc:cxnChg>
        <pc:cxnChg chg="add mod">
          <ac:chgData name="Francisco Valentin Ramirez Cuevas" userId="e79bf063-6348-4b44-8f45-581164b14c81" providerId="ADAL" clId="{FEBFA3C8-7D36-4A2D-A60E-6CCC074A3F4D}" dt="2022-10-26T14:43:36.086" v="192" actId="692"/>
          <ac:cxnSpMkLst>
            <pc:docMk/>
            <pc:sldMk cId="3027142272" sldId="369"/>
            <ac:cxnSpMk id="33" creationId="{027A195D-DE67-7348-7612-8BC70F3EB437}"/>
          </ac:cxnSpMkLst>
        </pc:cxnChg>
        <pc:cxnChg chg="add mod">
          <ac:chgData name="Francisco Valentin Ramirez Cuevas" userId="e79bf063-6348-4b44-8f45-581164b14c81" providerId="ADAL" clId="{FEBFA3C8-7D36-4A2D-A60E-6CCC074A3F4D}" dt="2022-10-26T14:46:00.168" v="235" actId="692"/>
          <ac:cxnSpMkLst>
            <pc:docMk/>
            <pc:sldMk cId="3027142272" sldId="369"/>
            <ac:cxnSpMk id="50" creationId="{03152A09-AB50-EC0C-761A-985913610AFC}"/>
          </ac:cxnSpMkLst>
        </pc:cxnChg>
        <pc:cxnChg chg="add mod">
          <ac:chgData name="Francisco Valentin Ramirez Cuevas" userId="e79bf063-6348-4b44-8f45-581164b14c81" providerId="ADAL" clId="{FEBFA3C8-7D36-4A2D-A60E-6CCC074A3F4D}" dt="2022-10-26T14:46:13.265" v="240" actId="692"/>
          <ac:cxnSpMkLst>
            <pc:docMk/>
            <pc:sldMk cId="3027142272" sldId="369"/>
            <ac:cxnSpMk id="53" creationId="{DFE5C34D-1229-9E63-2D36-9ECBEDC6255C}"/>
          </ac:cxnSpMkLst>
        </pc:cxnChg>
        <pc:cxnChg chg="add mod">
          <ac:chgData name="Francisco Valentin Ramirez Cuevas" userId="e79bf063-6348-4b44-8f45-581164b14c81" providerId="ADAL" clId="{FEBFA3C8-7D36-4A2D-A60E-6CCC074A3F4D}" dt="2022-10-26T14:46:28.686" v="243" actId="14100"/>
          <ac:cxnSpMkLst>
            <pc:docMk/>
            <pc:sldMk cId="3027142272" sldId="369"/>
            <ac:cxnSpMk id="57" creationId="{3967EA61-6235-2EA8-B2D9-2F8E0AA46583}"/>
          </ac:cxnSpMkLst>
        </pc:cxnChg>
      </pc:sld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0-21T15:50:02.861" v="3629" actId="14100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21T15:50:02.861" v="3629" actId="14100"/>
        <pc:sldMkLst>
          <pc:docMk/>
          <pc:sldMk cId="2267997694" sldId="368"/>
        </pc:sldMkLst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4" creationId="{941A4522-1834-767C-CD1F-1188A3C4B3A0}"/>
          </ac:spMkLst>
        </pc:spChg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7" creationId="{D74F52C1-D373-D7F8-B208-252C3ABC088A}"/>
          </ac:spMkLst>
        </pc:spChg>
        <pc:picChg chg="add del">
          <ac:chgData name="Francisco Valentin Ramirez Cuevas" userId="e79bf063-6348-4b44-8f45-581164b14c81" providerId="ADAL" clId="{C05ABF8D-133E-464F-9AF7-1D38E1DEA042}" dt="2022-10-21T15:50:00.249" v="3627"/>
          <ac:picMkLst>
            <pc:docMk/>
            <pc:sldMk cId="2267997694" sldId="368"/>
            <ac:picMk id="2" creationId="{9569C99D-A1EA-495C-91D7-FCF4B0BB856D}"/>
          </ac:picMkLst>
        </pc:picChg>
        <pc:picChg chg="add mod">
          <ac:chgData name="Francisco Valentin Ramirez Cuevas" userId="e79bf063-6348-4b44-8f45-581164b14c81" providerId="ADAL" clId="{C05ABF8D-133E-464F-9AF7-1D38E1DEA042}" dt="2022-10-21T15:50:02.861" v="3629" actId="14100"/>
          <ac:picMkLst>
            <pc:docMk/>
            <pc:sldMk cId="2267997694" sldId="368"/>
            <ac:picMk id="3" creationId="{1F3643BF-2B27-44A4-A647-994094F2C90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8" creationId="{45B0EB98-0F3C-3575-FE1F-2BD7D7CF548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43BF-2B27-44A4-A647-994094F2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1337310"/>
            <a:ext cx="6438351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76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5809593" y="4695760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6B379-728E-E068-9F3E-5E67E44A799E}"/>
              </a:ext>
            </a:extLst>
          </p:cNvPr>
          <p:cNvSpPr/>
          <p:nvPr/>
        </p:nvSpPr>
        <p:spPr>
          <a:xfrm>
            <a:off x="4779761" y="472777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4807344" y="465792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96A80-72E1-FC71-EF74-6277D831F2A3}"/>
              </a:ext>
            </a:extLst>
          </p:cNvPr>
          <p:cNvSpPr txBox="1"/>
          <p:nvPr/>
        </p:nvSpPr>
        <p:spPr>
          <a:xfrm>
            <a:off x="6778634" y="1829377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80240" y="1297650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/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/>
                  <a:t>Proyección del eje normal a la superficie en el plano horizontal</a:t>
                </a:r>
              </a:p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b="1" dirty="0"/>
                  <a:t>(</a:t>
                </a:r>
                <a14:m>
                  <m:oMath xmlns:m="http://schemas.openxmlformats.org/officeDocument/2006/math">
                    <m:r>
                      <a:rPr lang="es-CL" sz="1600" b="1" i="1" smtClean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s-CL" sz="1600" b="1" dirty="0"/>
                  <a:t> positivo hacia el este)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blipFill>
                <a:blip r:embed="rId4"/>
                <a:stretch>
                  <a:fillRect l="-1018" t="-2013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34107" y="4516810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189-67E1-3608-29BA-C7C4018117A7}"/>
              </a:ext>
            </a:extLst>
          </p:cNvPr>
          <p:cNvSpPr/>
          <p:nvPr/>
        </p:nvSpPr>
        <p:spPr>
          <a:xfrm>
            <a:off x="8352533" y="16530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A3B36-7479-3070-3095-E8653CE4BB16}"/>
              </a:ext>
            </a:extLst>
          </p:cNvPr>
          <p:cNvSpPr/>
          <p:nvPr/>
        </p:nvSpPr>
        <p:spPr>
          <a:xfrm>
            <a:off x="4162048" y="476156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1A6-27B5-BCE5-4C04-59DFD35099D2}"/>
              </a:ext>
            </a:extLst>
          </p:cNvPr>
          <p:cNvSpPr txBox="1"/>
          <p:nvPr/>
        </p:nvSpPr>
        <p:spPr>
          <a:xfrm>
            <a:off x="8304016" y="1526206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0C23-1910-0014-1389-279A93628E5C}"/>
              </a:ext>
            </a:extLst>
          </p:cNvPr>
          <p:cNvSpPr txBox="1"/>
          <p:nvPr/>
        </p:nvSpPr>
        <p:spPr>
          <a:xfrm>
            <a:off x="4214853" y="4755705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79DD2-C783-8B4F-0596-5A9BC566E12F}"/>
              </a:ext>
            </a:extLst>
          </p:cNvPr>
          <p:cNvSpPr txBox="1"/>
          <p:nvPr/>
        </p:nvSpPr>
        <p:spPr>
          <a:xfrm>
            <a:off x="4753916" y="2354759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6B991-B007-F929-811A-5B9355F73563}"/>
              </a:ext>
            </a:extLst>
          </p:cNvPr>
          <p:cNvSpPr/>
          <p:nvPr/>
        </p:nvSpPr>
        <p:spPr>
          <a:xfrm>
            <a:off x="8194283" y="399823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F191-73B1-D773-A364-0EEABD1552FD}"/>
              </a:ext>
            </a:extLst>
          </p:cNvPr>
          <p:cNvSpPr txBox="1"/>
          <p:nvPr/>
        </p:nvSpPr>
        <p:spPr>
          <a:xfrm>
            <a:off x="8109957" y="3974550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80A5A4-307F-558F-F44B-4AD6FD4FD7A9}"/>
              </a:ext>
            </a:extLst>
          </p:cNvPr>
          <p:cNvSpPr/>
          <p:nvPr/>
        </p:nvSpPr>
        <p:spPr>
          <a:xfrm>
            <a:off x="8504933" y="18054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4AC12-12F8-C83E-4FCA-F3E3C0F365BF}"/>
              </a:ext>
            </a:extLst>
          </p:cNvPr>
          <p:cNvSpPr txBox="1"/>
          <p:nvPr/>
        </p:nvSpPr>
        <p:spPr>
          <a:xfrm>
            <a:off x="8844898" y="3374989"/>
            <a:ext cx="325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7B135-2C2B-84F5-A5FF-330DF091F6A3}"/>
              </a:ext>
            </a:extLst>
          </p:cNvPr>
          <p:cNvSpPr/>
          <p:nvPr/>
        </p:nvSpPr>
        <p:spPr>
          <a:xfrm>
            <a:off x="8821432" y="3713543"/>
            <a:ext cx="947408" cy="89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1F830-C787-926C-85E3-B17A0FF2E4CC}"/>
              </a:ext>
            </a:extLst>
          </p:cNvPr>
          <p:cNvSpPr/>
          <p:nvPr/>
        </p:nvSpPr>
        <p:spPr>
          <a:xfrm>
            <a:off x="9478628" y="3547178"/>
            <a:ext cx="361332" cy="40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6F8D6C-31C5-26E1-8677-8291E391C9DD}"/>
              </a:ext>
            </a:extLst>
          </p:cNvPr>
          <p:cNvCxnSpPr>
            <a:cxnSpLocks/>
          </p:cNvCxnSpPr>
          <p:nvPr/>
        </p:nvCxnSpPr>
        <p:spPr>
          <a:xfrm flipV="1">
            <a:off x="9825768" y="2979420"/>
            <a:ext cx="727932" cy="562615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5CE80CC-A1CC-057E-1E66-5E270E3E86B1}"/>
              </a:ext>
            </a:extLst>
          </p:cNvPr>
          <p:cNvSpPr>
            <a:spLocks noChangeAspect="1"/>
          </p:cNvSpPr>
          <p:nvPr/>
        </p:nvSpPr>
        <p:spPr>
          <a:xfrm flipH="1">
            <a:off x="9414719" y="3118964"/>
            <a:ext cx="855586" cy="855586"/>
          </a:xfrm>
          <a:prstGeom prst="arc">
            <a:avLst>
              <a:gd name="adj1" fmla="val 13190893"/>
              <a:gd name="adj2" fmla="val 16181182"/>
            </a:avLst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17179</TotalTime>
  <Words>1106</Words>
  <Application>Microsoft Office PowerPoint</Application>
  <PresentationFormat>Widescreen</PresentationFormat>
  <Paragraphs>548</Paragraphs>
  <Slides>108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4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21</cp:revision>
  <dcterms:created xsi:type="dcterms:W3CDTF">2022-08-03T20:41:07Z</dcterms:created>
  <dcterms:modified xsi:type="dcterms:W3CDTF">2022-10-26T14:59:00Z</dcterms:modified>
</cp:coreProperties>
</file>